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253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wereld om ons heen…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scout trekt er samen met anderen op uit om de wereld te ontdekken en deze meer leefbaar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60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Coördinaten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041071"/>
            <a:ext cx="9613861" cy="460465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A: </a:t>
            </a:r>
            <a:r>
              <a:rPr lang="nl-NL" dirty="0" smtClean="0"/>
              <a:t>40.43204, 116.5704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B: </a:t>
            </a:r>
            <a:r>
              <a:rPr lang="nl-NL" dirty="0" smtClean="0"/>
              <a:t>27.17532, 78.0421</a:t>
            </a:r>
          </a:p>
          <a:p>
            <a:endParaRPr lang="nl-NL" dirty="0" smtClean="0"/>
          </a:p>
          <a:p>
            <a:r>
              <a:rPr lang="nl-NL" dirty="0"/>
              <a:t>C: -</a:t>
            </a:r>
            <a:r>
              <a:rPr lang="nl-NL" dirty="0" smtClean="0"/>
              <a:t>22.9516, </a:t>
            </a:r>
            <a:r>
              <a:rPr lang="nl-NL" dirty="0"/>
              <a:t>-</a:t>
            </a:r>
            <a:r>
              <a:rPr lang="nl-NL" dirty="0" smtClean="0"/>
              <a:t>43.2104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D: </a:t>
            </a:r>
            <a:r>
              <a:rPr lang="nl-NL" dirty="0"/>
              <a:t>30.3286, 35.4443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</a:t>
            </a:r>
            <a:r>
              <a:rPr lang="nl-NL" dirty="0"/>
              <a:t>: </a:t>
            </a:r>
            <a:r>
              <a:rPr lang="nl-NL" dirty="0" smtClean="0"/>
              <a:t>20.6844, </a:t>
            </a:r>
            <a:r>
              <a:rPr lang="nl-NL" dirty="0"/>
              <a:t>-</a:t>
            </a:r>
            <a:r>
              <a:rPr lang="nl-NL" dirty="0" smtClean="0"/>
              <a:t>88.5677</a:t>
            </a:r>
          </a:p>
          <a:p>
            <a:endParaRPr lang="nl-NL" dirty="0" smtClean="0"/>
          </a:p>
          <a:p>
            <a:r>
              <a:rPr lang="nl-NL" dirty="0"/>
              <a:t>F: -</a:t>
            </a:r>
            <a:r>
              <a:rPr lang="nl-NL" dirty="0" smtClean="0"/>
              <a:t>13.16291</a:t>
            </a:r>
            <a:r>
              <a:rPr lang="nl-NL" dirty="0"/>
              <a:t>, -</a:t>
            </a:r>
            <a:r>
              <a:rPr lang="nl-NL" dirty="0" smtClean="0"/>
              <a:t>72.5449</a:t>
            </a:r>
          </a:p>
          <a:p>
            <a:endParaRPr lang="nl-NL" dirty="0" smtClean="0"/>
          </a:p>
          <a:p>
            <a:r>
              <a:rPr lang="nl-NL" dirty="0"/>
              <a:t>G: </a:t>
            </a:r>
            <a:r>
              <a:rPr lang="nl-NL" dirty="0" smtClean="0"/>
              <a:t>41.8903, 12.4925</a:t>
            </a:r>
            <a:endParaRPr lang="nl-NL" dirty="0"/>
          </a:p>
        </p:txBody>
      </p:sp>
      <p:pic>
        <p:nvPicPr>
          <p:cNvPr id="8194" name="Picture 2" descr="Earth Globe Met Groene Wereldkaart En Blauwe Zeeën En Oceanen Gericht Op  Europa. Met Dunne Witte Meridianen En Parallellen. Royalty Vrije Cliparts,  Vectoren, En Stock Illustratie. Image 9431220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0" y="2233159"/>
            <a:ext cx="4220482" cy="42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2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A: CHINESE MUUR - CHINA</a:t>
            </a:r>
            <a:endParaRPr lang="nl-NL" dirty="0"/>
          </a:p>
        </p:txBody>
      </p:sp>
      <p:pic>
        <p:nvPicPr>
          <p:cNvPr id="7170" name="Picture 2" descr="Nieuw deel van Chinese Muur ontdekt | Archeologie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61" y="1586819"/>
            <a:ext cx="8487521" cy="4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194957" y="60431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dirty="0">
                <a:latin typeface="inherit"/>
              </a:rPr>
              <a:t>Eeuwenoud wereldwonder dat bijna 9000 kilometer door China slingert, met torens en loopbruggen.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3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B: TAJ MAHAL - INDIA</a:t>
            </a:r>
            <a:endParaRPr lang="nl-NL" dirty="0"/>
          </a:p>
        </p:txBody>
      </p:sp>
      <p:pic>
        <p:nvPicPr>
          <p:cNvPr id="6146" name="Picture 2" descr="Vanuit Delhi: privé zonsopgangervaring Taj Mahal &amp; Agra | GetYour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4" y="1558234"/>
            <a:ext cx="6522810" cy="43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456214" y="59067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Roboto"/>
              </a:rPr>
              <a:t>Marmeren mausoleum in Mogolstijl uit de 17e eeuw, met minaretten, een moskee en beroemde symmetrische tuinen.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30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C: CHRISTO REDENTOR - BRAZILIË</a:t>
            </a:r>
            <a:endParaRPr lang="nl-NL" dirty="0"/>
          </a:p>
        </p:txBody>
      </p:sp>
      <p:sp>
        <p:nvSpPr>
          <p:cNvPr id="4" name="AutoShape 2" descr="Cristo Redentor: como visitar, ingressos e preços - 2021"/>
          <p:cNvSpPr>
            <a:spLocks noChangeAspect="1" noChangeArrowheads="1"/>
          </p:cNvSpPr>
          <p:nvPr/>
        </p:nvSpPr>
        <p:spPr bwMode="auto">
          <a:xfrm>
            <a:off x="4528792" y="39841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 descr="Cristo Redentor: como visitar, ingressos e preços -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81" y="1834166"/>
            <a:ext cx="7829096" cy="41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3178629" y="6018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Roboto"/>
              </a:rPr>
              <a:t>Enorm (38 m) standbeeld van Jezus Christus op een bergtop, bereikbaar per trein en met uitzicht op de stad.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9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D: PETRA - JORDANIË</a:t>
            </a:r>
            <a:endParaRPr lang="nl-NL" dirty="0"/>
          </a:p>
        </p:txBody>
      </p:sp>
      <p:pic>
        <p:nvPicPr>
          <p:cNvPr id="4098" name="Picture 2" descr="Historische stad Petra | Reisbureau Reisgraag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62" y="1646034"/>
            <a:ext cx="6486522" cy="42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46784" y="6069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De stad werd volledig uitgehakt uit </a:t>
            </a:r>
            <a:r>
              <a:rPr lang="nl-NL" dirty="0" err="1">
                <a:latin typeface="Arial" panose="020B0604020202020204" pitchFamily="34" charset="0"/>
              </a:rPr>
              <a:t>roodroze</a:t>
            </a:r>
            <a:r>
              <a:rPr lang="nl-NL" dirty="0">
                <a:latin typeface="Arial" panose="020B0604020202020204" pitchFamily="34" charset="0"/>
              </a:rPr>
              <a:t> rotspartijen en lag lange tijd verborgen voor de wereld.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02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E: </a:t>
            </a:r>
            <a:r>
              <a:rPr lang="nl-NL" dirty="0" smtClean="0"/>
              <a:t>CHITZEN ITZA - MEXICO</a:t>
            </a:r>
            <a:endParaRPr lang="nl-NL" dirty="0"/>
          </a:p>
        </p:txBody>
      </p:sp>
      <p:pic>
        <p:nvPicPr>
          <p:cNvPr id="3074" name="Picture 2" descr="Cancun naar Chichen Itza en Coba Ruïnes Early Access Tour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55" y="1766511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356232" y="59470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Roboto"/>
              </a:rPr>
              <a:t>Archeologische vindplaats met ruïnes van de grote Mayastad, waaronder een markante trappenpiramide.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0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F: </a:t>
            </a:r>
            <a:r>
              <a:rPr lang="nl-NL" dirty="0" smtClean="0"/>
              <a:t>MACHU PICCHU - PERU</a:t>
            </a:r>
            <a:endParaRPr lang="nl-NL" dirty="0"/>
          </a:p>
        </p:txBody>
      </p:sp>
      <p:pic>
        <p:nvPicPr>
          <p:cNvPr id="2050" name="Picture 2" descr="Klimaat Machu Picchu – Temperatuur • Beste reistijd • W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4" y="1719866"/>
            <a:ext cx="7153675" cy="40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11286" y="59646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dirty="0">
                <a:latin typeface="inherit"/>
              </a:rPr>
              <a:t>Iconische ruïnes op een heuvel van een grote 15e-eeuwse Incastad met talloze bouwwerken en terrassen.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1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G: COLOSSEUM - ITALIË</a:t>
            </a:r>
            <a:endParaRPr lang="nl-NL" dirty="0"/>
          </a:p>
        </p:txBody>
      </p:sp>
      <p:pic>
        <p:nvPicPr>
          <p:cNvPr id="1026" name="Picture 2" descr="Colosseum in Rome: Alle bezienswaardigheden en attracties - Droomplekken.n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56" y="1834166"/>
            <a:ext cx="6131482" cy="40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080657" y="59233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nl-NL" dirty="0">
                <a:latin typeface="inherit"/>
              </a:rPr>
              <a:t>Groot Romeins amfitheater van drie verdiepingen, ooit gebruikt voor gladiatorengevechten. Nu met tours.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33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Berlijn(2)</Template>
  <TotalTime>35</TotalTime>
  <Words>227</Words>
  <Application>Microsoft Office PowerPoint</Application>
  <PresentationFormat>Breedbeeld</PresentationFormat>
  <Paragraphs>33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inherit</vt:lpstr>
      <vt:lpstr>Roboto</vt:lpstr>
      <vt:lpstr>Trebuchet MS</vt:lpstr>
      <vt:lpstr>Berlijn</vt:lpstr>
      <vt:lpstr>De wereld om ons heen…</vt:lpstr>
      <vt:lpstr>Coördinaten</vt:lpstr>
      <vt:lpstr>A: CHINESE MUUR - CHINA</vt:lpstr>
      <vt:lpstr>B: TAJ MAHAL - INDIA</vt:lpstr>
      <vt:lpstr>C: CHRISTO REDENTOR - BRAZILIË</vt:lpstr>
      <vt:lpstr>D: PETRA - JORDANIË</vt:lpstr>
      <vt:lpstr>E: CHITZEN ITZA - MEXICO</vt:lpstr>
      <vt:lpstr>F: MACHU PICCHU - PERU</vt:lpstr>
      <vt:lpstr>G: COLOSSEUM - ITALIË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wereld om ons heen…</dc:title>
  <dc:creator>Martin Helmich</dc:creator>
  <cp:lastModifiedBy>Martin Helmich</cp:lastModifiedBy>
  <cp:revision>5</cp:revision>
  <dcterms:created xsi:type="dcterms:W3CDTF">2021-01-13T19:47:35Z</dcterms:created>
  <dcterms:modified xsi:type="dcterms:W3CDTF">2021-01-13T20:22:58Z</dcterms:modified>
</cp:coreProperties>
</file>